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343" autoAdjust="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69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0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546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Electricity Demand and Price Forecasting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0802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"Empowering Smarter Energy Choices with Accurate Demand and Price Forecasts!"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612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Mentor : Mr Lokesh Kumar Sir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44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357342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  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accurately predicts demand and prices.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015621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energy costs and saves time in planning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Optimizes consumption with real-time forecasts.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4900017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personalized recommendations for efficiency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4221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Enhances grid stability and supports sustainability.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2686" y="3227426"/>
            <a:ext cx="6253396" cy="1854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5400" dirty="0">
              <a:solidFill>
                <a:srgbClr val="F2E782"/>
              </a:solidFill>
              <a:latin typeface="Prata" pitchFamily="34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8800" dirty="0" smtClean="0">
                <a:solidFill>
                  <a:srgbClr val="F2E782"/>
                </a:solidFill>
                <a:latin typeface="Prata" pitchFamily="34" charset="0"/>
              </a:rPr>
              <a:t>Thank You</a:t>
            </a:r>
            <a:endParaRPr lang="en-US" sz="880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4900017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42215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0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547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Contents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3678"/>
            <a:ext cx="3005495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1803678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1803678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85221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Overview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1803678"/>
            <a:ext cx="3005614" cy="185749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30997" y="3944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 Stack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4979432"/>
            <a:ext cx="3005495" cy="185749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93790" y="71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</a:t>
            </a:r>
            <a:endParaRPr lang="en-US" sz="2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9446" y="4979432"/>
            <a:ext cx="3005614" cy="185749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139446" y="71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5221" y="4979432"/>
            <a:ext cx="3005614" cy="185749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485221" y="71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</a:t>
            </a:r>
            <a:endParaRPr lang="en-US" sz="22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0997" y="4979432"/>
            <a:ext cx="3005614" cy="1857494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830997" y="71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6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8785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9767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Energy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4515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 forecasting enables efficient energy management.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658785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79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Precise Predictions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29018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historical data, trends, and real-time inputs for precise predictions.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658785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799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9018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 savings, optimized energy use, and enhanced grid reliability.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658785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799767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Intelligent Energy Solutions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451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Perfect for energy providers, businesses, and consumers.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02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91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Energy providers and consumers face challenges in managing fluctuating electricity demand and volatile prices, leading to inefficiencies.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tools often fail to provide precise and actionable forecasts based on real-time data and trends.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hampers effective energy planning, cost optimization, and grid stability.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386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There’s a need for a robust solution that accurately forecasts electricity demand and prices, enabling smarter energy decisions.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Overview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898702" y="5632847"/>
            <a:ext cx="1006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 historical data on electricity demand, prices, weather, and other relevant factors.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5784" y="5632847"/>
            <a:ext cx="17871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Clean, transform, and engineer features to prepare the data for modeling.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967" y="5632847"/>
            <a:ext cx="18073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a Random forest by fitting it to the data using features as input and the target variable as output.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6253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 Stack Breakdown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programming language for data preprocessing, model development, and deployment.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CFCBBF"/>
                </a:solidFill>
                <a:latin typeface="Prata" pitchFamily="34" charset="0"/>
              </a:rPr>
              <a:t>Scikit</a:t>
            </a:r>
            <a:r>
              <a:rPr lang="en-US" sz="2200" dirty="0" smtClean="0">
                <a:solidFill>
                  <a:srgbClr val="CFCBBF"/>
                </a:solidFill>
                <a:latin typeface="Prata" pitchFamily="34" charset="0"/>
              </a:rPr>
              <a:t>-Learn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learning framework for building and training the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orest model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NumPy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Numerical computing library for efficient data manipulation and analysis.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Pandas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analysis and manipulation library for handling structured data.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 Diagram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 historical data on electricity demand, prices, weather, and other relevant factors.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Clean, transform, and engineer features to prepare the data for modeling.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 a Random forest by fitting it to the data using features as input and the target variable as output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Assess the model's performance on validation and test data.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522" y="997647"/>
            <a:ext cx="6847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3041" y="2059495"/>
            <a:ext cx="2860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Demand Forecasting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3041" y="272700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LSTM model achieves a mean absolute percentage error (MAPE) of less than 5% on short-term demand forecasting and under 10% on long-term forecasts.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882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Forecasting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6645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demonstrates a high degree of accuracy in predicting future electricity prices, with a root mean squared error (RMSE) of less than $5 per MWh.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1" y="4451062"/>
            <a:ext cx="7108187" cy="3212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4451062"/>
            <a:ext cx="6731334" cy="3212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8766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forecasting accuracy by integrating real-time data from smart grids and IoT devices for better demand predictions.
Add features for tracking energy consumption patterns and alerting users to peak pricing times.
Introduce more personalized energy-saving suggestions based on individual usage habits, goals, and environmental conditions.
Enable integration with renewable energy sources and smart home devices to optimize energy usage and reduce costs.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484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Prata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Thinkpad</cp:lastModifiedBy>
  <cp:revision>5</cp:revision>
  <dcterms:created xsi:type="dcterms:W3CDTF">2024-11-26T15:51:06Z</dcterms:created>
  <dcterms:modified xsi:type="dcterms:W3CDTF">2024-11-27T22:52:49Z</dcterms:modified>
</cp:coreProperties>
</file>